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9" r:id="rId6"/>
    <p:sldId id="260" r:id="rId7"/>
    <p:sldId id="270" r:id="rId8"/>
    <p:sldId id="262" r:id="rId9"/>
    <p:sldId id="268" r:id="rId10"/>
    <p:sldId id="263" r:id="rId11"/>
    <p:sldId id="264" r:id="rId12"/>
    <p:sldId id="265" r:id="rId13"/>
    <p:sldId id="266" r:id="rId14"/>
    <p:sldId id="267" r:id="rId15"/>
    <p:sldId id="271" r:id="rId16"/>
    <p:sldId id="273" r:id="rId17"/>
    <p:sldId id="274" r:id="rId18"/>
    <p:sldId id="275" r:id="rId19"/>
    <p:sldId id="276" r:id="rId20"/>
    <p:sldId id="27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  <a:srgbClr val="000000"/>
    <a:srgbClr val="3F3F3F"/>
    <a:srgbClr val="0077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1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" y="4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372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670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45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089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59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535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611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066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54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056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FC476-B932-4352-B96C-A7FF0845D37C}" type="datetimeFigureOut">
              <a:rPr lang="en-US" smtClean="0"/>
              <a:t>8/18/2016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D46343-207D-4462-BDDD-1DA647737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8492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Use Data Science to Boost Job Searching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300000"/>
              </a:lnSpc>
            </a:pPr>
            <a:r>
              <a:rPr lang="en-US" dirty="0"/>
              <a:t>Jonathan Liu</a:t>
            </a:r>
          </a:p>
        </p:txBody>
      </p:sp>
    </p:spTree>
    <p:extLst>
      <p:ext uri="{BB962C8B-B14F-4D97-AF65-F5344CB8AC3E}">
        <p14:creationId xmlns:p14="http://schemas.microsoft.com/office/powerpoint/2010/main" val="3707373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7" t="6889" r="10167" b="5112"/>
          <a:stretch/>
        </p:blipFill>
        <p:spPr>
          <a:xfrm>
            <a:off x="2465070" y="890171"/>
            <a:ext cx="7353300" cy="603504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13735" y="243840"/>
            <a:ext cx="58559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Job Functions</a:t>
            </a:r>
          </a:p>
        </p:txBody>
      </p:sp>
    </p:spTree>
    <p:extLst>
      <p:ext uri="{BB962C8B-B14F-4D97-AF65-F5344CB8AC3E}">
        <p14:creationId xmlns:p14="http://schemas.microsoft.com/office/powerpoint/2010/main" val="4009455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016136" y="232338"/>
            <a:ext cx="61712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Top 3 Industries by Search Term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19" y="970684"/>
            <a:ext cx="7621064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179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016136" y="169078"/>
            <a:ext cx="68961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Number of Listings by Weekdays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1219" y="893154"/>
            <a:ext cx="7621064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961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6105" y="2775767"/>
            <a:ext cx="1300593" cy="130059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137923" y="2391334"/>
            <a:ext cx="3618182" cy="2069458"/>
          </a:xfrm>
        </p:spPr>
        <p:txBody>
          <a:bodyPr/>
          <a:lstStyle/>
          <a:p>
            <a:r>
              <a:rPr lang="en-US" dirty="0"/>
              <a:t>What about skills?</a:t>
            </a:r>
          </a:p>
        </p:txBody>
      </p:sp>
    </p:spTree>
    <p:extLst>
      <p:ext uri="{BB962C8B-B14F-4D97-AF65-F5344CB8AC3E}">
        <p14:creationId xmlns:p14="http://schemas.microsoft.com/office/powerpoint/2010/main" val="4227629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9659" y="4900794"/>
            <a:ext cx="4381500" cy="1400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8170" y="349006"/>
            <a:ext cx="7984479" cy="383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57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22319" y="0"/>
            <a:ext cx="6755236" cy="977696"/>
          </a:xfrm>
        </p:spPr>
        <p:txBody>
          <a:bodyPr>
            <a:normAutofit/>
          </a:bodyPr>
          <a:lstStyle/>
          <a:p>
            <a:r>
              <a:rPr lang="en-US" dirty="0"/>
              <a:t>N-grams – Business Analytics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906" y="814536"/>
            <a:ext cx="8820061" cy="5777573"/>
          </a:xfrm>
          <a:prstGeom prst="rect">
            <a:avLst/>
          </a:prstGeom>
        </p:spPr>
      </p:pic>
      <p:sp>
        <p:nvSpPr>
          <p:cNvPr id="10" name="Flowchart: Process 9"/>
          <p:cNvSpPr/>
          <p:nvPr/>
        </p:nvSpPr>
        <p:spPr>
          <a:xfrm>
            <a:off x="2131874" y="1447175"/>
            <a:ext cx="1640025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Process 10"/>
          <p:cNvSpPr/>
          <p:nvPr/>
        </p:nvSpPr>
        <p:spPr>
          <a:xfrm>
            <a:off x="2131873" y="6049969"/>
            <a:ext cx="1640025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Process 13"/>
          <p:cNvSpPr/>
          <p:nvPr/>
        </p:nvSpPr>
        <p:spPr>
          <a:xfrm>
            <a:off x="4010204" y="5531495"/>
            <a:ext cx="2691586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Process 14"/>
          <p:cNvSpPr/>
          <p:nvPr/>
        </p:nvSpPr>
        <p:spPr>
          <a:xfrm>
            <a:off x="4036874" y="1418761"/>
            <a:ext cx="2271911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lowchart: Process 15"/>
          <p:cNvSpPr/>
          <p:nvPr/>
        </p:nvSpPr>
        <p:spPr>
          <a:xfrm>
            <a:off x="6781511" y="5531495"/>
            <a:ext cx="2448753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/>
        </p:nvSpPr>
        <p:spPr>
          <a:xfrm>
            <a:off x="4036874" y="3991967"/>
            <a:ext cx="2570960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053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722319" y="0"/>
            <a:ext cx="6755236" cy="977696"/>
          </a:xfrm>
        </p:spPr>
        <p:txBody>
          <a:bodyPr>
            <a:normAutofit/>
          </a:bodyPr>
          <a:lstStyle/>
          <a:p>
            <a:r>
              <a:rPr lang="en-US" dirty="0"/>
              <a:t>N-grams – Data Scientist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671" y="809559"/>
            <a:ext cx="8734532" cy="5852297"/>
          </a:xfrm>
          <a:prstGeom prst="rect">
            <a:avLst/>
          </a:prstGeom>
        </p:spPr>
      </p:pic>
      <p:sp>
        <p:nvSpPr>
          <p:cNvPr id="6" name="Flowchart: Process 5"/>
          <p:cNvSpPr/>
          <p:nvPr/>
        </p:nvSpPr>
        <p:spPr>
          <a:xfrm>
            <a:off x="2169974" y="3514414"/>
            <a:ext cx="1640025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Process 6"/>
          <p:cNvSpPr/>
          <p:nvPr/>
        </p:nvSpPr>
        <p:spPr>
          <a:xfrm>
            <a:off x="2169974" y="1424315"/>
            <a:ext cx="1640025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/>
        </p:nvSpPr>
        <p:spPr>
          <a:xfrm>
            <a:off x="6818174" y="5081915"/>
            <a:ext cx="2659381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Process 9"/>
          <p:cNvSpPr/>
          <p:nvPr/>
        </p:nvSpPr>
        <p:spPr>
          <a:xfrm>
            <a:off x="4081444" y="1424315"/>
            <a:ext cx="1934043" cy="442585"/>
          </a:xfrm>
          <a:prstGeom prst="flowChartProcess">
            <a:avLst/>
          </a:prstGeom>
          <a:solidFill>
            <a:srgbClr val="FFC000">
              <a:alpha val="57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078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227" y="2446966"/>
            <a:ext cx="10515600" cy="1325563"/>
          </a:xfrm>
        </p:spPr>
        <p:txBody>
          <a:bodyPr/>
          <a:lstStyle/>
          <a:p>
            <a:r>
              <a:rPr lang="en-US" dirty="0"/>
              <a:t>Given my skill set, what is the most relevant keyword (skill) mentioned in job descriptions?</a:t>
            </a:r>
          </a:p>
        </p:txBody>
      </p:sp>
    </p:spTree>
    <p:extLst>
      <p:ext uri="{BB962C8B-B14F-4D97-AF65-F5344CB8AC3E}">
        <p14:creationId xmlns:p14="http://schemas.microsoft.com/office/powerpoint/2010/main" val="221879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Word2Vec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Scan through documents, n words each time, build shallow neural networks to learn relationship between words “in the window” and “outside of the window”</a:t>
            </a:r>
          </a:p>
        </p:txBody>
      </p:sp>
    </p:spTree>
    <p:extLst>
      <p:ext uri="{BB962C8B-B14F-4D97-AF65-F5344CB8AC3E}">
        <p14:creationId xmlns:p14="http://schemas.microsoft.com/office/powerpoint/2010/main" val="1975364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4201" y="227751"/>
            <a:ext cx="6866357" cy="637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05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Job Searching is A Full Time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Learn about job market</a:t>
            </a:r>
          </a:p>
          <a:p>
            <a:pPr lvl="1"/>
            <a:r>
              <a:rPr lang="en-US" sz="3200" dirty="0"/>
              <a:t>Industries</a:t>
            </a:r>
          </a:p>
          <a:p>
            <a:pPr lvl="1"/>
            <a:r>
              <a:rPr lang="en-US" sz="3200" dirty="0"/>
              <a:t>Employers</a:t>
            </a:r>
          </a:p>
          <a:p>
            <a:pPr lvl="1"/>
            <a:r>
              <a:rPr lang="en-US" sz="3200" dirty="0"/>
              <a:t>Skills</a:t>
            </a:r>
          </a:p>
          <a:p>
            <a:r>
              <a:rPr lang="en-US" sz="3600" dirty="0"/>
              <a:t>Resume polishing</a:t>
            </a:r>
          </a:p>
          <a:p>
            <a:pPr lvl="1"/>
            <a:r>
              <a:rPr lang="en-US" sz="3200" dirty="0"/>
              <a:t>Relevant Keywords</a:t>
            </a:r>
          </a:p>
        </p:txBody>
      </p:sp>
    </p:spTree>
    <p:extLst>
      <p:ext uri="{BB962C8B-B14F-4D97-AF65-F5344CB8AC3E}">
        <p14:creationId xmlns:p14="http://schemas.microsoft.com/office/powerpoint/2010/main" val="21334293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6788" y="2596491"/>
            <a:ext cx="10515600" cy="1325563"/>
          </a:xfrm>
        </p:spPr>
        <p:txBody>
          <a:bodyPr>
            <a:normAutofit/>
          </a:bodyPr>
          <a:lstStyle/>
          <a:p>
            <a:r>
              <a:rPr lang="en-US" sz="7200" b="1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3218351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137" y="506084"/>
            <a:ext cx="9717158" cy="5916536"/>
          </a:xfrm>
          <a:prstGeom prst="rect">
            <a:avLst/>
          </a:prstGeom>
        </p:spPr>
      </p:pic>
      <p:sp>
        <p:nvSpPr>
          <p:cNvPr id="9" name="Arrow: Left 8"/>
          <p:cNvSpPr/>
          <p:nvPr/>
        </p:nvSpPr>
        <p:spPr>
          <a:xfrm>
            <a:off x="3933645" y="897142"/>
            <a:ext cx="1408981" cy="713117"/>
          </a:xfrm>
          <a:prstGeom prst="leftArrow">
            <a:avLst/>
          </a:prstGeom>
          <a:solidFill>
            <a:srgbClr val="FFFF00">
              <a:alpha val="8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Keyword</a:t>
            </a:r>
          </a:p>
        </p:txBody>
      </p:sp>
      <p:sp>
        <p:nvSpPr>
          <p:cNvPr id="10" name="Arrow: Left 9"/>
          <p:cNvSpPr/>
          <p:nvPr/>
        </p:nvSpPr>
        <p:spPr>
          <a:xfrm>
            <a:off x="7229497" y="897142"/>
            <a:ext cx="1350911" cy="713117"/>
          </a:xfrm>
          <a:prstGeom prst="leftArrow">
            <a:avLst/>
          </a:prstGeom>
          <a:solidFill>
            <a:srgbClr val="FFFF00">
              <a:alpha val="85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Location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408981" y="3784121"/>
            <a:ext cx="2087593" cy="2513162"/>
          </a:xfrm>
          <a:prstGeom prst="rect">
            <a:avLst/>
          </a:prstGeom>
          <a:solidFill>
            <a:srgbClr val="FFFF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bg1"/>
                </a:solidFill>
              </a:rPr>
              <a:t>         Filters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155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9947" y="1417840"/>
            <a:ext cx="1333500" cy="121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47170" y="1550386"/>
            <a:ext cx="1828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LinkedIn Job Listing</a:t>
            </a:r>
          </a:p>
        </p:txBody>
      </p:sp>
      <p:sp>
        <p:nvSpPr>
          <p:cNvPr id="9" name="Arrow: Right 8"/>
          <p:cNvSpPr/>
          <p:nvPr/>
        </p:nvSpPr>
        <p:spPr>
          <a:xfrm>
            <a:off x="4970848" y="1227371"/>
            <a:ext cx="3068971" cy="1600132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python™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6594" y="1636911"/>
            <a:ext cx="2762250" cy="781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://www.freeiconspng.com/uploads/sql-server-icon-png-29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090" y="4221246"/>
            <a:ext cx="1446166" cy="178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Connector: Elbow 19"/>
          <p:cNvCxnSpPr>
            <a:stCxn id="40" idx="2"/>
            <a:endCxn id="1042" idx="0"/>
          </p:cNvCxnSpPr>
          <p:nvPr/>
        </p:nvCxnSpPr>
        <p:spPr>
          <a:xfrm rot="5400000">
            <a:off x="6897115" y="1646561"/>
            <a:ext cx="1393743" cy="3755626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288846" y="662781"/>
            <a:ext cx="2556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Job Description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64921" y="3263343"/>
            <a:ext cx="2852558" cy="523220"/>
          </a:xfrm>
          <a:prstGeom prst="rect">
            <a:avLst/>
          </a:prstGeom>
          <a:solidFill>
            <a:srgbClr val="3F3F3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Feature Extraction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899520" y="6050060"/>
            <a:ext cx="1633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Job Detail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836" y="4313109"/>
            <a:ext cx="1877594" cy="1877594"/>
          </a:xfrm>
          <a:prstGeom prst="rect">
            <a:avLst/>
          </a:prstGeom>
        </p:spPr>
      </p:pic>
      <p:sp>
        <p:nvSpPr>
          <p:cNvPr id="46" name="Arrow: Right 45"/>
          <p:cNvSpPr/>
          <p:nvPr/>
        </p:nvSpPr>
        <p:spPr>
          <a:xfrm flipH="1">
            <a:off x="3203750" y="4746891"/>
            <a:ext cx="1224951" cy="1010030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191" y="4555601"/>
            <a:ext cx="1300593" cy="1300593"/>
          </a:xfrm>
          <a:prstGeom prst="rect">
            <a:avLst/>
          </a:prstGeom>
        </p:spPr>
      </p:pic>
      <p:sp>
        <p:nvSpPr>
          <p:cNvPr id="50" name="Arrow: Right 49"/>
          <p:cNvSpPr/>
          <p:nvPr/>
        </p:nvSpPr>
        <p:spPr>
          <a:xfrm>
            <a:off x="7010738" y="4746891"/>
            <a:ext cx="1226971" cy="1010030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807" y="1213520"/>
            <a:ext cx="1613983" cy="1613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33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4607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33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12192000" cy="7144453"/>
          </a:xfrm>
          <a:prstGeom prst="rect">
            <a:avLst/>
          </a:prstGeom>
          <a:noFill/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457" y="4317330"/>
            <a:ext cx="2037086" cy="2037086"/>
          </a:xfrm>
          <a:prstGeom prst="rect">
            <a:avLst/>
          </a:prstGeom>
          <a:solidFill>
            <a:schemeClr val="bg1">
              <a:tint val="95000"/>
              <a:satMod val="170000"/>
              <a:alpha val="6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648795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4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1"/>
            <a:ext cx="12192000" cy="7144453"/>
          </a:xfrm>
          <a:prstGeom prst="rect">
            <a:avLst/>
          </a:prstGeom>
          <a:noFill/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6000"/>
                    </a14:imgEffect>
                  </a14:imgLayer>
                </a14:imgProps>
              </a:ext>
            </a:extLst>
          </a:blip>
          <a:srcRect l="3232" t="4221" b="87564"/>
          <a:stretch/>
        </p:blipFill>
        <p:spPr>
          <a:xfrm>
            <a:off x="373380" y="281797"/>
            <a:ext cx="11798060" cy="586884"/>
          </a:xfrm>
          <a:prstGeom prst="rect">
            <a:avLst/>
          </a:prstGeom>
          <a:noFill/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7457" y="4317330"/>
            <a:ext cx="2037086" cy="2037086"/>
          </a:xfrm>
          <a:prstGeom prst="rect">
            <a:avLst/>
          </a:prstGeom>
          <a:solidFill>
            <a:schemeClr val="bg1">
              <a:tint val="95000"/>
              <a:satMod val="170000"/>
              <a:alpha val="65000"/>
            </a:schemeClr>
          </a:solidFill>
        </p:spPr>
      </p:pic>
      <p:sp>
        <p:nvSpPr>
          <p:cNvPr id="7" name="Flowchart: Process 6"/>
          <p:cNvSpPr/>
          <p:nvPr/>
        </p:nvSpPr>
        <p:spPr>
          <a:xfrm>
            <a:off x="373380" y="533400"/>
            <a:ext cx="3025140" cy="335280"/>
          </a:xfrm>
          <a:prstGeom prst="flowChartProcess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Process 7"/>
          <p:cNvSpPr/>
          <p:nvPr/>
        </p:nvSpPr>
        <p:spPr>
          <a:xfrm>
            <a:off x="8435340" y="533400"/>
            <a:ext cx="1592580" cy="335280"/>
          </a:xfrm>
          <a:prstGeom prst="flowChartProcess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lowchart: Process 9"/>
          <p:cNvSpPr/>
          <p:nvPr/>
        </p:nvSpPr>
        <p:spPr>
          <a:xfrm>
            <a:off x="10347528" y="281797"/>
            <a:ext cx="1823912" cy="335280"/>
          </a:xfrm>
          <a:prstGeom prst="flowChartProcess">
            <a:avLst/>
          </a:prstGeom>
          <a:solidFill>
            <a:srgbClr val="FFFF00">
              <a:alpha val="4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lowchart: Process 10"/>
          <p:cNvSpPr/>
          <p:nvPr/>
        </p:nvSpPr>
        <p:spPr>
          <a:xfrm>
            <a:off x="4350589" y="1523330"/>
            <a:ext cx="3490822" cy="2139351"/>
          </a:xfrm>
          <a:prstGeom prst="flowChartProcess">
            <a:avLst/>
          </a:prstGeom>
          <a:solidFill>
            <a:srgbClr val="000000">
              <a:alpha val="4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Job Function</a:t>
            </a:r>
          </a:p>
          <a:p>
            <a:pPr algn="ctr"/>
            <a:r>
              <a:rPr lang="en-US" sz="3200" dirty="0"/>
              <a:t>Company Industry</a:t>
            </a:r>
          </a:p>
          <a:p>
            <a:pPr algn="ctr"/>
            <a:r>
              <a:rPr lang="en-US" sz="3200" dirty="0"/>
              <a:t>Post Date</a:t>
            </a:r>
          </a:p>
          <a:p>
            <a:pPr algn="ctr"/>
            <a:r>
              <a:rPr lang="en-US" sz="3200" dirty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4005795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1348" y="2533275"/>
            <a:ext cx="1877594" cy="1877594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616680" y="2437343"/>
            <a:ext cx="3618182" cy="2069458"/>
          </a:xfrm>
        </p:spPr>
        <p:txBody>
          <a:bodyPr/>
          <a:lstStyle/>
          <a:p>
            <a:r>
              <a:rPr lang="en-US" dirty="0"/>
              <a:t>Quick Insights</a:t>
            </a:r>
          </a:p>
        </p:txBody>
      </p:sp>
    </p:spTree>
    <p:extLst>
      <p:ext uri="{BB962C8B-B14F-4D97-AF65-F5344CB8AC3E}">
        <p14:creationId xmlns:p14="http://schemas.microsoft.com/office/powerpoint/2010/main" val="3402987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213735" y="243840"/>
            <a:ext cx="58559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Search Results by Key Words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188" y="890171"/>
            <a:ext cx="7621064" cy="5715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972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5058</TotalTime>
  <Words>132</Words>
  <Application>Microsoft Office PowerPoint</Application>
  <PresentationFormat>Widescreen</PresentationFormat>
  <Paragraphs>32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等线</vt:lpstr>
      <vt:lpstr>Arial</vt:lpstr>
      <vt:lpstr>Calibri</vt:lpstr>
      <vt:lpstr>Calibri Light</vt:lpstr>
      <vt:lpstr>Office Theme</vt:lpstr>
      <vt:lpstr>Use Data Science to Boost Job Searching</vt:lpstr>
      <vt:lpstr>Job Searching is A Full Time Job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Quick Insights</vt:lpstr>
      <vt:lpstr>PowerPoint Presentation</vt:lpstr>
      <vt:lpstr>PowerPoint Presentation</vt:lpstr>
      <vt:lpstr>PowerPoint Presentation</vt:lpstr>
      <vt:lpstr>PowerPoint Presentation</vt:lpstr>
      <vt:lpstr>What about skills?</vt:lpstr>
      <vt:lpstr>PowerPoint Presentation</vt:lpstr>
      <vt:lpstr>N-grams – Business Analytics</vt:lpstr>
      <vt:lpstr>N-grams – Data Scientist</vt:lpstr>
      <vt:lpstr>Given my skill set, what is the most relevant keyword (skill) mentioned in job descriptions?</vt:lpstr>
      <vt:lpstr>Word2Vec</vt:lpstr>
      <vt:lpstr>PowerPoint Presentation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Jonathan Liu</dc:creator>
  <cp:lastModifiedBy>Jonathan Liu</cp:lastModifiedBy>
  <cp:revision>38</cp:revision>
  <dcterms:created xsi:type="dcterms:W3CDTF">2016-08-14T18:56:51Z</dcterms:created>
  <dcterms:modified xsi:type="dcterms:W3CDTF">2016-08-18T18:50:19Z</dcterms:modified>
</cp:coreProperties>
</file>

<file path=docProps/thumbnail.jpeg>
</file>